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2" r:id="rId3"/>
    <p:sldId id="267" r:id="rId4"/>
    <p:sldId id="274" r:id="rId5"/>
    <p:sldId id="273" r:id="rId6"/>
    <p:sldId id="275" r:id="rId7"/>
    <p:sldId id="276" r:id="rId8"/>
    <p:sldId id="277" r:id="rId9"/>
    <p:sldId id="278" r:id="rId10"/>
    <p:sldId id="266" r:id="rId11"/>
    <p:sldId id="279" r:id="rId12"/>
    <p:sldId id="280" r:id="rId13"/>
    <p:sldId id="28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99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9-02T15:39:21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13 10368,'-1'-1'101,"0"0"62,0 0 53,0 1 43,-2-2 418,0-1 547,1 2-739,0 0-61,0 0-107,1 1-198,0 0-50,-1-1-54,1 1-61,0 0-66,-1 0-72,1 0-78,-1 0-83,2 0-61,0 0 36,0 0-270,-1 0 116,1 1 101,0-1 45,-1 0 78,1 1 26,-1 0-298,1 0 327,0-1-19,0 0-58,0 0 10,-1 1-553,1-1-35,0 2-1921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9-02T15:39:21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13 10368,'-1'-1'101,"0"0"62,0 0 53,0 1 43,-2-2 418,0-1 547,1 2-739,0 0-61,0 0-107,1 1-198,0 0-50,-1-1-54,1 1-61,0 0-66,-1 0-72,1 0-78,-1 0-83,2 0-61,0 0 36,0 0-270,-1 0 116,1 1 101,0-1 45,-1 0 78,1 1 26,-1 0-298,1 0 327,0-1-19,0 0-58,0 0 10,-1 1-553,1-1-35,0 2-1921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9-02T15:39:21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13 10368,'-1'-1'101,"0"0"62,0 0 53,0 1 43,-2-2 418,0-1 547,1 2-739,0 0-61,0 0-107,1 1-198,0 0-50,-1-1-54,1 1-61,0 0-66,-1 0-72,1 0-78,-1 0-83,2 0-61,0 0 36,0 0-270,-1 0 116,1 1 101,0-1 45,-1 0 78,1 1 26,-1 0-298,1 0 327,0-1-19,0 0-58,0 0 10,-1 1-553,1-1-35,0 2-1921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61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2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4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16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0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8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9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68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9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75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0.pn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image" Target="../media/image12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8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80.png"/><Relationship Id="rId4" Type="http://schemas.openxmlformats.org/officeDocument/2006/relationships/customXml" Target="../ink/ink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2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GCF’s and LCM’s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335CD9-79B6-49ED-BBAC-B6B58481D6A5}"/>
              </a:ext>
            </a:extLst>
          </p:cNvPr>
          <p:cNvCxnSpPr>
            <a:cxnSpLocks/>
          </p:cNvCxnSpPr>
          <p:nvPr/>
        </p:nvCxnSpPr>
        <p:spPr>
          <a:xfrm>
            <a:off x="8616056" y="3942323"/>
            <a:ext cx="0" cy="240767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72BAA8C-0193-4976-862B-7639CF9E753D}"/>
              </a:ext>
            </a:extLst>
          </p:cNvPr>
          <p:cNvSpPr txBox="1"/>
          <p:nvPr/>
        </p:nvSpPr>
        <p:spPr>
          <a:xfrm>
            <a:off x="8668769" y="3882801"/>
            <a:ext cx="352323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LCM for Variables</a:t>
            </a:r>
          </a:p>
          <a:p>
            <a:pPr algn="ctr"/>
            <a:endParaRPr lang="en-US" sz="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Biggest Exponent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1A10642-6DFA-4526-BE16-7693F469E75F}"/>
                  </a:ext>
                </a:extLst>
              </p14:cNvPr>
              <p14:cNvContentPartPr/>
              <p14:nvPr/>
            </p14:nvContentPartPr>
            <p14:xfrm>
              <a:off x="4110310" y="1436206"/>
              <a:ext cx="11880" cy="4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1A10642-6DFA-4526-BE16-7693F469E75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01670" y="1427566"/>
                <a:ext cx="29520" cy="22320"/>
              </a:xfrm>
              <a:prstGeom prst="rect">
                <a:avLst/>
              </a:prstGeom>
            </p:spPr>
          </p:pic>
        </mc:Fallback>
      </mc:AlternateContent>
      <p:pic>
        <p:nvPicPr>
          <p:cNvPr id="12" name="Content Placeholder 6">
            <a:extLst>
              <a:ext uri="{FF2B5EF4-FFF2-40B4-BE49-F238E27FC236}">
                <a16:creationId xmlns:a16="http://schemas.microsoft.com/office/drawing/2014/main" id="{D426E679-1462-430C-AD30-582BE76B18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243" y="507218"/>
            <a:ext cx="11155289" cy="2198488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798CDEB-10B6-49A0-8020-E39FE5E3BE9A}"/>
              </a:ext>
            </a:extLst>
          </p:cNvPr>
          <p:cNvCxnSpPr>
            <a:cxnSpLocks/>
          </p:cNvCxnSpPr>
          <p:nvPr/>
        </p:nvCxnSpPr>
        <p:spPr>
          <a:xfrm flipH="1">
            <a:off x="8592610" y="3942323"/>
            <a:ext cx="359939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80A7169C-5266-4C77-BA71-A6C748ED1F8E}"/>
              </a:ext>
            </a:extLst>
          </p:cNvPr>
          <p:cNvSpPr/>
          <p:nvPr/>
        </p:nvSpPr>
        <p:spPr>
          <a:xfrm>
            <a:off x="81354" y="90168"/>
            <a:ext cx="1330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8) </a:t>
            </a:r>
          </a:p>
        </p:txBody>
      </p:sp>
    </p:spTree>
    <p:extLst>
      <p:ext uri="{BB962C8B-B14F-4D97-AF65-F5344CB8AC3E}">
        <p14:creationId xmlns:p14="http://schemas.microsoft.com/office/powerpoint/2010/main" val="4032372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335CD9-79B6-49ED-BBAC-B6B58481D6A5}"/>
              </a:ext>
            </a:extLst>
          </p:cNvPr>
          <p:cNvCxnSpPr>
            <a:cxnSpLocks/>
          </p:cNvCxnSpPr>
          <p:nvPr/>
        </p:nvCxnSpPr>
        <p:spPr>
          <a:xfrm>
            <a:off x="8616056" y="3942323"/>
            <a:ext cx="0" cy="240767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72BAA8C-0193-4976-862B-7639CF9E753D}"/>
              </a:ext>
            </a:extLst>
          </p:cNvPr>
          <p:cNvSpPr txBox="1"/>
          <p:nvPr/>
        </p:nvSpPr>
        <p:spPr>
          <a:xfrm>
            <a:off x="8668769" y="3882801"/>
            <a:ext cx="352323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LCM for Variables</a:t>
            </a:r>
          </a:p>
          <a:p>
            <a:pPr algn="ctr"/>
            <a:endParaRPr lang="en-US" sz="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Biggest Exponent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1A10642-6DFA-4526-BE16-7693F469E75F}"/>
                  </a:ext>
                </a:extLst>
              </p14:cNvPr>
              <p14:cNvContentPartPr/>
              <p14:nvPr/>
            </p14:nvContentPartPr>
            <p14:xfrm>
              <a:off x="4110310" y="1436206"/>
              <a:ext cx="11880" cy="4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1A10642-6DFA-4526-BE16-7693F469E75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01670" y="1427566"/>
                <a:ext cx="29520" cy="22320"/>
              </a:xfrm>
              <a:prstGeom prst="rect">
                <a:avLst/>
              </a:prstGeom>
            </p:spPr>
          </p:pic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798CDEB-10B6-49A0-8020-E39FE5E3BE9A}"/>
              </a:ext>
            </a:extLst>
          </p:cNvPr>
          <p:cNvCxnSpPr>
            <a:cxnSpLocks/>
          </p:cNvCxnSpPr>
          <p:nvPr/>
        </p:nvCxnSpPr>
        <p:spPr>
          <a:xfrm flipH="1">
            <a:off x="8592610" y="3942323"/>
            <a:ext cx="359939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80A7169C-5266-4C77-BA71-A6C748ED1F8E}"/>
              </a:ext>
            </a:extLst>
          </p:cNvPr>
          <p:cNvSpPr/>
          <p:nvPr/>
        </p:nvSpPr>
        <p:spPr>
          <a:xfrm>
            <a:off x="81354" y="90168"/>
            <a:ext cx="1330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9) </a:t>
            </a:r>
          </a:p>
        </p:txBody>
      </p:sp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BC37E912-B2F0-43B2-B480-06E26469F9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17616" y="197833"/>
            <a:ext cx="10218177" cy="19010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5480CE7-3E15-41D6-B717-06E9510D05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9553" y="2206554"/>
            <a:ext cx="2656858" cy="317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948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335CD9-79B6-49ED-BBAC-B6B58481D6A5}"/>
              </a:ext>
            </a:extLst>
          </p:cNvPr>
          <p:cNvCxnSpPr>
            <a:cxnSpLocks/>
          </p:cNvCxnSpPr>
          <p:nvPr/>
        </p:nvCxnSpPr>
        <p:spPr>
          <a:xfrm>
            <a:off x="8616056" y="3942323"/>
            <a:ext cx="0" cy="240767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72BAA8C-0193-4976-862B-7639CF9E753D}"/>
              </a:ext>
            </a:extLst>
          </p:cNvPr>
          <p:cNvSpPr txBox="1"/>
          <p:nvPr/>
        </p:nvSpPr>
        <p:spPr>
          <a:xfrm>
            <a:off x="8668769" y="3882801"/>
            <a:ext cx="352323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LCM for Variables</a:t>
            </a:r>
          </a:p>
          <a:p>
            <a:pPr algn="ctr"/>
            <a:endParaRPr lang="en-US" sz="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Biggest Exponent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798CDEB-10B6-49A0-8020-E39FE5E3BE9A}"/>
              </a:ext>
            </a:extLst>
          </p:cNvPr>
          <p:cNvCxnSpPr>
            <a:cxnSpLocks/>
          </p:cNvCxnSpPr>
          <p:nvPr/>
        </p:nvCxnSpPr>
        <p:spPr>
          <a:xfrm flipH="1">
            <a:off x="8592610" y="3942323"/>
            <a:ext cx="359939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80A7169C-5266-4C77-BA71-A6C748ED1F8E}"/>
              </a:ext>
            </a:extLst>
          </p:cNvPr>
          <p:cNvSpPr/>
          <p:nvPr/>
        </p:nvSpPr>
        <p:spPr>
          <a:xfrm>
            <a:off x="81354" y="90168"/>
            <a:ext cx="1564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10) </a:t>
            </a:r>
          </a:p>
        </p:txBody>
      </p:sp>
      <p:pic>
        <p:nvPicPr>
          <p:cNvPr id="12" name="Content Placeholder 3">
            <a:extLst>
              <a:ext uri="{FF2B5EF4-FFF2-40B4-BE49-F238E27FC236}">
                <a16:creationId xmlns:a16="http://schemas.microsoft.com/office/drawing/2014/main" id="{B8775D59-819C-4883-B23A-8A9418C03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982" y="206238"/>
            <a:ext cx="10127510" cy="2079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196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335CD9-79B6-49ED-BBAC-B6B58481D6A5}"/>
              </a:ext>
            </a:extLst>
          </p:cNvPr>
          <p:cNvCxnSpPr>
            <a:cxnSpLocks/>
          </p:cNvCxnSpPr>
          <p:nvPr/>
        </p:nvCxnSpPr>
        <p:spPr>
          <a:xfrm>
            <a:off x="8616056" y="3942323"/>
            <a:ext cx="0" cy="240767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72BAA8C-0193-4976-862B-7639CF9E753D}"/>
              </a:ext>
            </a:extLst>
          </p:cNvPr>
          <p:cNvSpPr txBox="1"/>
          <p:nvPr/>
        </p:nvSpPr>
        <p:spPr>
          <a:xfrm>
            <a:off x="8668769" y="3882801"/>
            <a:ext cx="352323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LCM for Variables</a:t>
            </a:r>
          </a:p>
          <a:p>
            <a:pPr algn="ctr"/>
            <a:endParaRPr lang="en-US" sz="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Biggest Exponent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798CDEB-10B6-49A0-8020-E39FE5E3BE9A}"/>
              </a:ext>
            </a:extLst>
          </p:cNvPr>
          <p:cNvCxnSpPr>
            <a:cxnSpLocks/>
          </p:cNvCxnSpPr>
          <p:nvPr/>
        </p:nvCxnSpPr>
        <p:spPr>
          <a:xfrm flipH="1">
            <a:off x="8592610" y="3942323"/>
            <a:ext cx="359939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80A7169C-5266-4C77-BA71-A6C748ED1F8E}"/>
              </a:ext>
            </a:extLst>
          </p:cNvPr>
          <p:cNvSpPr/>
          <p:nvPr/>
        </p:nvSpPr>
        <p:spPr>
          <a:xfrm>
            <a:off x="81354" y="90168"/>
            <a:ext cx="1564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</a:t>
            </a:r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11)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61861FC6-CD09-425A-81D5-A50FDFB2B6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9769" y="136108"/>
            <a:ext cx="9886191" cy="170296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8189966-F191-4CEE-91D4-21C7B5B9E3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31" y="2539518"/>
            <a:ext cx="2535150" cy="327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806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5D6F3-C4E4-44D7-9858-EBA7CCA51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Greatest Common Factor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0922B-2FDF-430B-BACD-FBD569F6F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711" y="1845733"/>
            <a:ext cx="11642651" cy="4416843"/>
          </a:xfrm>
        </p:spPr>
        <p:txBody>
          <a:bodyPr>
            <a:normAutofit lnSpcReduction="10000"/>
          </a:bodyPr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GCF</a:t>
            </a:r>
          </a:p>
          <a:p>
            <a:pPr lvl="1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small as or smaller than the smallest number given in the question</a:t>
            </a:r>
          </a:p>
          <a:p>
            <a:pPr marL="201168" lvl="1" indent="0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list all of the factors and find the biggest one they have in common</a:t>
            </a:r>
          </a:p>
          <a:p>
            <a:pPr marL="201168" lvl="1" indent="0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all the variables they have in common to the SMALLEST exponent given in the question</a:t>
            </a:r>
          </a:p>
        </p:txBody>
      </p:sp>
    </p:spTree>
    <p:extLst>
      <p:ext uri="{BB962C8B-B14F-4D97-AF65-F5344CB8AC3E}">
        <p14:creationId xmlns:p14="http://schemas.microsoft.com/office/powerpoint/2010/main" val="181607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85FF08-A684-4BBA-B068-61317B529CFB}"/>
              </a:ext>
            </a:extLst>
          </p:cNvPr>
          <p:cNvCxnSpPr>
            <a:cxnSpLocks/>
          </p:cNvCxnSpPr>
          <p:nvPr/>
        </p:nvCxnSpPr>
        <p:spPr>
          <a:xfrm>
            <a:off x="8460957" y="2337371"/>
            <a:ext cx="0" cy="4018695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FA68B07-4C96-4A1C-8D99-102B254274F2}"/>
              </a:ext>
            </a:extLst>
          </p:cNvPr>
          <p:cNvSpPr txBox="1"/>
          <p:nvPr/>
        </p:nvSpPr>
        <p:spPr>
          <a:xfrm>
            <a:off x="8522784" y="2405090"/>
            <a:ext cx="34467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GCF for Variables</a:t>
            </a:r>
          </a:p>
          <a:p>
            <a:pPr algn="ctr"/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variable only if they both have it in common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Smallest Exponent</a:t>
            </a:r>
          </a:p>
        </p:txBody>
      </p:sp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D55D99DB-D51A-4530-A9D5-2FA06031BA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087" y="373020"/>
            <a:ext cx="11829326" cy="118626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EC54B11-97A8-41F8-8445-6D73B9471BBA}"/>
              </a:ext>
            </a:extLst>
          </p:cNvPr>
          <p:cNvSpPr/>
          <p:nvPr/>
        </p:nvSpPr>
        <p:spPr>
          <a:xfrm>
            <a:off x="140247" y="128995"/>
            <a:ext cx="15888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1)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4A06B3A-FE93-4892-BEE1-4948DEF2FC17}"/>
              </a:ext>
            </a:extLst>
          </p:cNvPr>
          <p:cNvCxnSpPr>
            <a:cxnSpLocks/>
          </p:cNvCxnSpPr>
          <p:nvPr/>
        </p:nvCxnSpPr>
        <p:spPr>
          <a:xfrm flipH="1">
            <a:off x="8441539" y="2337371"/>
            <a:ext cx="3750461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126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8B5E066B-9488-47AC-BEA4-E770D333F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001" y="217564"/>
            <a:ext cx="11703997" cy="149717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85FF08-A684-4BBA-B068-61317B529CFB}"/>
              </a:ext>
            </a:extLst>
          </p:cNvPr>
          <p:cNvCxnSpPr>
            <a:cxnSpLocks/>
          </p:cNvCxnSpPr>
          <p:nvPr/>
        </p:nvCxnSpPr>
        <p:spPr>
          <a:xfrm>
            <a:off x="8460957" y="2337371"/>
            <a:ext cx="0" cy="4018695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FA68B07-4C96-4A1C-8D99-102B254274F2}"/>
              </a:ext>
            </a:extLst>
          </p:cNvPr>
          <p:cNvSpPr txBox="1"/>
          <p:nvPr/>
        </p:nvSpPr>
        <p:spPr>
          <a:xfrm>
            <a:off x="8522784" y="2405090"/>
            <a:ext cx="34467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GCF for Variables</a:t>
            </a:r>
          </a:p>
          <a:p>
            <a:pPr algn="ctr"/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variable only if they both have it in common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Smallest Exponent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C54B11-97A8-41F8-8445-6D73B9471BBA}"/>
              </a:ext>
            </a:extLst>
          </p:cNvPr>
          <p:cNvSpPr/>
          <p:nvPr/>
        </p:nvSpPr>
        <p:spPr>
          <a:xfrm>
            <a:off x="140247" y="128995"/>
            <a:ext cx="15888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2)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4A06B3A-FE93-4892-BEE1-4948DEF2FC17}"/>
              </a:ext>
            </a:extLst>
          </p:cNvPr>
          <p:cNvCxnSpPr>
            <a:cxnSpLocks/>
          </p:cNvCxnSpPr>
          <p:nvPr/>
        </p:nvCxnSpPr>
        <p:spPr>
          <a:xfrm flipH="1">
            <a:off x="8441539" y="2337371"/>
            <a:ext cx="3750461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06DFEED2-2A8B-4B81-8BA0-FD24CD9BC9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888" y="1803312"/>
            <a:ext cx="2471119" cy="4018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06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85FF08-A684-4BBA-B068-61317B529CFB}"/>
              </a:ext>
            </a:extLst>
          </p:cNvPr>
          <p:cNvCxnSpPr>
            <a:cxnSpLocks/>
          </p:cNvCxnSpPr>
          <p:nvPr/>
        </p:nvCxnSpPr>
        <p:spPr>
          <a:xfrm>
            <a:off x="8460957" y="2337371"/>
            <a:ext cx="0" cy="4018695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FA68B07-4C96-4A1C-8D99-102B254274F2}"/>
              </a:ext>
            </a:extLst>
          </p:cNvPr>
          <p:cNvSpPr txBox="1"/>
          <p:nvPr/>
        </p:nvSpPr>
        <p:spPr>
          <a:xfrm>
            <a:off x="8522784" y="2405090"/>
            <a:ext cx="34467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GCF for Variables</a:t>
            </a:r>
          </a:p>
          <a:p>
            <a:pPr algn="ctr"/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variable only if they both have it in common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Smallest Exponent</a:t>
            </a:r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A4B7BF44-266E-45EE-9F85-BA9D1C97C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47" y="128994"/>
            <a:ext cx="11896680" cy="168429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EC54B11-97A8-41F8-8445-6D73B9471BBA}"/>
              </a:ext>
            </a:extLst>
          </p:cNvPr>
          <p:cNvSpPr/>
          <p:nvPr/>
        </p:nvSpPr>
        <p:spPr>
          <a:xfrm>
            <a:off x="140247" y="128995"/>
            <a:ext cx="15888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3)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4A06B3A-FE93-4892-BEE1-4948DEF2FC17}"/>
              </a:ext>
            </a:extLst>
          </p:cNvPr>
          <p:cNvCxnSpPr>
            <a:cxnSpLocks/>
          </p:cNvCxnSpPr>
          <p:nvPr/>
        </p:nvCxnSpPr>
        <p:spPr>
          <a:xfrm flipH="1">
            <a:off x="8441539" y="2337371"/>
            <a:ext cx="3750461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471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4530DBFE-A7AF-45F7-AEAB-E35811A1D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47" y="250432"/>
            <a:ext cx="11293798" cy="157306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85FF08-A684-4BBA-B068-61317B529CFB}"/>
              </a:ext>
            </a:extLst>
          </p:cNvPr>
          <p:cNvCxnSpPr>
            <a:cxnSpLocks/>
          </p:cNvCxnSpPr>
          <p:nvPr/>
        </p:nvCxnSpPr>
        <p:spPr>
          <a:xfrm>
            <a:off x="8460957" y="2337371"/>
            <a:ext cx="0" cy="4018695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FA68B07-4C96-4A1C-8D99-102B254274F2}"/>
              </a:ext>
            </a:extLst>
          </p:cNvPr>
          <p:cNvSpPr txBox="1"/>
          <p:nvPr/>
        </p:nvSpPr>
        <p:spPr>
          <a:xfrm>
            <a:off x="8522784" y="2405090"/>
            <a:ext cx="34467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GCF for Variables</a:t>
            </a:r>
          </a:p>
          <a:p>
            <a:pPr algn="ctr"/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variable only if they both have it in common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Smallest Exponent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C54B11-97A8-41F8-8445-6D73B9471BBA}"/>
              </a:ext>
            </a:extLst>
          </p:cNvPr>
          <p:cNvSpPr/>
          <p:nvPr/>
        </p:nvSpPr>
        <p:spPr>
          <a:xfrm>
            <a:off x="140247" y="128995"/>
            <a:ext cx="15888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4)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4A06B3A-FE93-4892-BEE1-4948DEF2FC17}"/>
              </a:ext>
            </a:extLst>
          </p:cNvPr>
          <p:cNvCxnSpPr>
            <a:cxnSpLocks/>
          </p:cNvCxnSpPr>
          <p:nvPr/>
        </p:nvCxnSpPr>
        <p:spPr>
          <a:xfrm flipH="1">
            <a:off x="8441539" y="2337371"/>
            <a:ext cx="3750461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883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C8B6A09C-6906-4CB0-9D79-DF915009A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199" y="630627"/>
            <a:ext cx="5721233" cy="69993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435A7DA-F60E-4B04-BFCA-78FD76D4CC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07" y="556001"/>
            <a:ext cx="6162073" cy="84919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335CD9-79B6-49ED-BBAC-B6B58481D6A5}"/>
              </a:ext>
            </a:extLst>
          </p:cNvPr>
          <p:cNvCxnSpPr>
            <a:cxnSpLocks/>
          </p:cNvCxnSpPr>
          <p:nvPr/>
        </p:nvCxnSpPr>
        <p:spPr>
          <a:xfrm>
            <a:off x="6019802" y="0"/>
            <a:ext cx="3175" cy="635369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1A10642-6DFA-4526-BE16-7693F469E75F}"/>
                  </a:ext>
                </a:extLst>
              </p14:cNvPr>
              <p14:cNvContentPartPr/>
              <p14:nvPr/>
            </p14:nvContentPartPr>
            <p14:xfrm>
              <a:off x="4110310" y="1436206"/>
              <a:ext cx="11880" cy="4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1A10642-6DFA-4526-BE16-7693F469E75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01670" y="1427566"/>
                <a:ext cx="29520" cy="2232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0FD2647A-7C8F-4352-A9BB-F2CF4A7A90C6}"/>
              </a:ext>
            </a:extLst>
          </p:cNvPr>
          <p:cNvSpPr/>
          <p:nvPr/>
        </p:nvSpPr>
        <p:spPr>
          <a:xfrm>
            <a:off x="55307" y="155655"/>
            <a:ext cx="1330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5)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D6D5A4-6165-4406-9457-44353E9E2C2F}"/>
              </a:ext>
            </a:extLst>
          </p:cNvPr>
          <p:cNvSpPr/>
          <p:nvPr/>
        </p:nvSpPr>
        <p:spPr>
          <a:xfrm>
            <a:off x="6096000" y="155654"/>
            <a:ext cx="1330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6)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EDD937E-C6B2-41D7-8B6B-154E857E98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17380" y="1405191"/>
            <a:ext cx="2234133" cy="305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207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EC54B11-97A8-41F8-8445-6D73B9471BBA}"/>
              </a:ext>
            </a:extLst>
          </p:cNvPr>
          <p:cNvSpPr/>
          <p:nvPr/>
        </p:nvSpPr>
        <p:spPr>
          <a:xfrm>
            <a:off x="140247" y="128995"/>
            <a:ext cx="15888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7)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92A1B8E3-661B-41A0-B15E-AA072C8BE76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7901" y="953190"/>
                <a:ext cx="11588117" cy="5160874"/>
              </a:xfrm>
              <a:prstGeom prst="rect">
                <a:avLst/>
              </a:prstGeom>
            </p:spPr>
            <p:txBody>
              <a:bodyPr/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greatest common factor (GCF)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p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p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𝒊𝒔</m:t>
                        </m:r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What is the value of k?</a:t>
                </a:r>
              </a:p>
              <a:p>
                <a:pPr marL="0" indent="0">
                  <a:buFont typeface="Calibri" panose="020F0502020204030204" pitchFamily="34" charset="0"/>
                  <a:buNone/>
                </a:pPr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Font typeface="Calibri" panose="020F0502020204030204" pitchFamily="34" charset="0"/>
                  <a:buNone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A.) 1</a:t>
                </a:r>
              </a:p>
              <a:p>
                <a:pPr marL="0" indent="0">
                  <a:buFont typeface="Calibri" panose="020F0502020204030204" pitchFamily="34" charset="0"/>
                  <a:buNone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B.) 4</a:t>
                </a:r>
              </a:p>
              <a:p>
                <a:pPr marL="0" indent="0">
                  <a:buFont typeface="Calibri" panose="020F0502020204030204" pitchFamily="34" charset="0"/>
                  <a:buNone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C.) 8</a:t>
                </a:r>
              </a:p>
              <a:p>
                <a:pPr marL="0" indent="0">
                  <a:buFont typeface="Calibri" panose="020F0502020204030204" pitchFamily="34" charset="0"/>
                  <a:buNone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D.) 20</a:t>
                </a: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92A1B8E3-661B-41A0-B15E-AA072C8BE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01" y="953190"/>
                <a:ext cx="11588117" cy="5160874"/>
              </a:xfrm>
              <a:prstGeom prst="rect">
                <a:avLst/>
              </a:prstGeom>
              <a:blipFill>
                <a:blip r:embed="rId2"/>
                <a:stretch>
                  <a:fillRect l="-1368" t="-2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295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C00CD-920D-40E8-B4F9-416BED8B8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Least Common Multiple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E0936-2F31-44C5-947D-1A0A38420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105" y="1737360"/>
            <a:ext cx="11930457" cy="4564882"/>
          </a:xfrm>
        </p:spPr>
        <p:txBody>
          <a:bodyPr>
            <a:norm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LCM</a:t>
            </a:r>
          </a:p>
          <a:p>
            <a:pPr lvl="1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number is as big as or bigger than the biggest number given in the question</a:t>
            </a:r>
          </a:p>
          <a:p>
            <a:pPr lvl="1"/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multiply the numbers and finding the smallest one they have in common</a:t>
            </a:r>
          </a:p>
          <a:p>
            <a:pPr marL="201168" lvl="1" indent="0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all of the variables to the BIGGEST exponent</a:t>
            </a:r>
          </a:p>
        </p:txBody>
      </p:sp>
    </p:spTree>
    <p:extLst>
      <p:ext uri="{BB962C8B-B14F-4D97-AF65-F5344CB8AC3E}">
        <p14:creationId xmlns:p14="http://schemas.microsoft.com/office/powerpoint/2010/main" val="25886929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267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Retrospect</vt:lpstr>
      <vt:lpstr>Unit 2 GCF’s and LCM’s</vt:lpstr>
      <vt:lpstr>Greatest Common Factor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Least Common Multiple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2B: GCFs and LCMs</dc:title>
  <dc:creator>Michael Kuniega</dc:creator>
  <cp:lastModifiedBy>Michael Kuniega</cp:lastModifiedBy>
  <cp:revision>13</cp:revision>
  <dcterms:created xsi:type="dcterms:W3CDTF">2018-08-29T00:39:31Z</dcterms:created>
  <dcterms:modified xsi:type="dcterms:W3CDTF">2019-08-25T00:51:50Z</dcterms:modified>
</cp:coreProperties>
</file>